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Slide 7 – Confronto KPI Azienda vs Benchmark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7315200" cy="3657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[Grafico sarà inserito qui]</a:t>
            </a:r>
          </a:p>
        </p:txBody>
      </p:sp>
      <p:pic>
        <p:nvPicPr>
          <p:cNvPr id="5" name="Picture 4" descr="chart_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### Relazione Analitica sui KPI Aziendali</a:t>
            </a:r>
          </a:p>
          <a:p/>
          <a:p>
            <a:r>
              <a:t>#### Introduzione</a:t>
            </a:r>
          </a:p>
          <a:p>
            <a:r>
              <a:t>L'analisi dei KPI aziendali fornisce una visione chiara delle performance attuali rispetto ai benchmark di settore. Di seguito, presentiamo un'analisi dettagliata dei punti di forza e debolezza dell'azienda, evidenziando le aree critiche e proponendo spunti per miglioramenti futuri.</a:t>
            </a:r>
          </a:p>
          <a:p/>
          <a:p>
            <a:r>
              <a:t>#### Punti di Forza</a:t>
            </a:r>
          </a:p>
          <a:p>
            <a:r>
              <a:t>1. **Produttività**: Con un valore del 66% di output per FTE, l'azienda supera significativamente il benchmark del 54.625%. Questo indica una buona efficienza operativa e un utilizzo ottimale delle risorse umane.</a:t>
            </a:r>
          </a:p>
          <a:p>
            <a:r>
              <a:t>2. **Costi Straordinari**: L'assenza di costi straordinari per mese per FTE è un segnale positivo, suggerendo una gestione efficace delle spese impreviste e una stabilità finanziaria.</a:t>
            </a:r>
          </a:p>
          <a:p/>
          <a:p>
            <a:r>
              <a:t>#### Punti di Debolezza</a:t>
            </a:r>
          </a:p>
          <a:p>
            <a:r>
              <a:t>1. **Turn-over**: Il tasso di turn-over del 22% è notevolmente superiore al benchmark di -17.1429%. Questo potrebbe indicare problemi di retention del personale, che potrebbero influenzare negativamente la cultura aziendale e i costi di assunzione.</a:t>
            </a:r>
          </a:p>
          <a:p>
            <a:r>
              <a:t>2. **Engagement**: Con un punteggio di 1 su una scala di 5, l'engagement dei dipendenti è ben al di sotto del benchmark di 34.4. Questo suggerisce una mancanza di coinvolgimento e motivazione tra i dipendenti.</a:t>
            </a:r>
          </a:p>
          <a:p>
            <a:r>
              <a:t>3. **Qualità del Servizio**: Il punteggio di 4 è inferiore al benchmark di 7.1, indicando un'opportunità di miglioramento nella qualità del servizio offerto ai clienti.</a:t>
            </a:r>
          </a:p>
          <a:p/>
          <a:p>
            <a:r>
              <a:t>#### Aree di Miglioramento</a:t>
            </a:r>
          </a:p>
          <a:p>
            <a:r>
              <a:t>1. **Assenteismo**: Con un valore di 1 giorno di assenteismo per FTE, l'azienda è sotto il benchmark di -8.6167. Sebbene questo possa sembrare positivo, è importante monitorare la salute e il benessere dei dipendenti per prevenire eventuali picchi futuri.</a:t>
            </a:r>
          </a:p>
          <a:p>
            <a:r>
              <a:t>2. **Stress/Burn-out**: Un punteggio di 2 su 5 indica una percezione di stress tra i dipendenti, ben al di sotto del benchmark di -31.4. È fondamentale affrontare questa problematica per migliorare il benessere generale.</a:t>
            </a:r>
          </a:p>
          <a:p>
            <a:r>
              <a:t>3. **Creatività &amp; Innovazione**: Sebbene non ci sia un benchmark disponibile, il punteggio di 4 suggerisce che ci sia spazio per stimolare ulteriormente la creatività e l'innovazione tra i dipendenti.</a:t>
            </a:r>
          </a:p>
          <a:p/>
          <a:p>
            <a:r>
              <a:t>#### Proposte di Miglioramento</a:t>
            </a:r>
          </a:p>
          <a:p>
            <a:r>
              <a:t>Per affrontare le problematiche emerse e migliorare i KPI aziendali, si suggerisce di considerare le seguenti iniziative nell'ottica di una "Smart Week":</a:t>
            </a:r>
          </a:p>
          <a:p/>
          <a:p>
            <a:r>
              <a:t>1. **Settimana Corta**: Implementare una settimana lavorativa ridotta potrebbe aumentare la produttività e il benessere, riducendo il rischio di burn-out e migliorando l'engagement.</a:t>
            </a:r>
          </a:p>
          <a:p>
            <a:r>
              <a:t>2. **Programmi di Benessere**: Introdurre programmi di benessere e salute mentale per supportare i dipendenti e ridurre il livello di stress.</a:t>
            </a:r>
          </a:p>
          <a:p>
            <a:r>
              <a:t>3. **Incentivi per la Retention**: Creare programmi di incentivazione per migliorare la retention del personale, come opportunità di sviluppo professionale e riconoscimenti per i dipendenti.</a:t>
            </a:r>
          </a:p>
          <a:p>
            <a:r>
              <a:t>4. **Workshop di Creatività**: Organizzare workshop e sessioni di brainstorming per stimolare la creatività e l'innovazione, coinvolgendo i dipendenti in progetti trasversali.</a:t>
            </a:r>
          </a:p>
          <a:p/>
          <a:p>
            <a:r>
              <a:t>#### Conclusione</a:t>
            </a:r>
          </a:p>
          <a:p>
            <a:r>
              <a:t>L'analisi dei KPI evidenzia una serie di punti di forza, come la produttività e la gestione dei costi, ma anche significative aree di miglioramento, in particolare nel coinvolgimento e nella retention del personale. Implementando le proposte suggerite, l'azienda potrebbe non solo migliorare i propri KPI, ma anche creare un ambiente di lavoro più sano e produttivo.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73152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323232"/>
                </a:solidFill>
                <a:latin typeface="Arial"/>
              </a:rPr>
              <a:t>[Testo generato da GPT sarà inserito qui]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