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Slide 7 – Confronto KPI Azienda vs Benchmark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7315200" cy="3657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[Grafico sarà inserito qui]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Slide 8 – Raccomandazioni generali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73152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323232"/>
                </a:solidFill>
                <a:latin typeface="Arial"/>
              </a:rPr>
              <a:t>[Testo generato da GPT sarà inserito qui]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